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E92293-9CD5-1D10-7064-6571623FF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DZIEŃ DZIECKA 2023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473423-55B7-ECDA-162D-7742B05446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Dzień sportu i dzień otwarty w szkole w </a:t>
            </a:r>
            <a:r>
              <a:rPr lang="pl-PL" dirty="0" err="1"/>
              <a:t>szemrowicach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351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3EAB44-F4D9-F2FC-4435-91A638FF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Uczniowie klasy 7 I 8 PROWADZĄ LEKCJE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805E049-65DB-4A97-2515-6AC2888D2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005965"/>
            <a:ext cx="4599517" cy="34496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677B992-8EF6-52C0-03FA-DF060A4DD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097" y="2005965"/>
            <a:ext cx="500375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719033-5BEC-57F9-6827-02AE045F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MAM TALENT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B25FFEB-2504-A49B-961A-F8C60D00A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8" y="1853754"/>
            <a:ext cx="3039141" cy="34496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16E9898-2685-91ED-77A3-43F62A36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69" y="1853754"/>
            <a:ext cx="3491808" cy="344963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B1B89B1-F523-7AD6-7FD8-BFF5C879E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333" y="1853754"/>
            <a:ext cx="324852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D22D6B-0F6B-A6BC-7E47-7F56CFBB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MAM TALENT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1D78439-C42A-5891-DE59-414D5DC5B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913" y="1844488"/>
            <a:ext cx="2901661" cy="34496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8E2F82-A109-8D9A-41A8-4887C6C3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573" y="1844488"/>
            <a:ext cx="2301033" cy="34496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A99A48F-A651-AC8B-9A09-91B1ED22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606" y="1844488"/>
            <a:ext cx="2815590" cy="344963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B864772-FDA2-2666-9B25-A2609A694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196" y="1844488"/>
            <a:ext cx="346789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954E41-B02A-001D-64BE-5E3C0B4B9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Zabawy uczniów Klas 1-3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46D1A62-7906-91FC-8E31-B0B6B98D3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17" y="1853754"/>
            <a:ext cx="4599517" cy="3449638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D773914-E091-4704-2E4B-39CE9C0F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434" y="1852472"/>
            <a:ext cx="3898685" cy="34522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725B53E-A204-40DA-28AE-7CA255A68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857" y="1853754"/>
            <a:ext cx="3208633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25BC4C-A58D-B370-62A3-C5F45290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Zabawy uczniów klas 1-3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FC4261F-1E32-0B8F-B424-27FFBBFE1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240" y="1853754"/>
            <a:ext cx="3952240" cy="344963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B3902A1-A981-6778-E56C-E9FD4D92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4" y="1853754"/>
            <a:ext cx="3531716" cy="34496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802E44-9796-AA39-F817-409AA1B86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481" y="1853754"/>
            <a:ext cx="4206240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4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72D81F-C622-16F5-83C4-A7F70F9F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DZIEŃ SPORTU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B0CA344-0949-6886-1C6A-397AE1EC0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1" y="1862654"/>
            <a:ext cx="4155439" cy="3440738"/>
          </a:xfrm>
          <a:prstGeom prst="rect">
            <a:avLst/>
          </a:prstGeo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D5786149-0364-15F0-6063-E6CE159F1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565" y="1853754"/>
            <a:ext cx="3747876" cy="3449638"/>
          </a:xfr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5D01972-5FDF-1645-11CC-D6756959B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880" y="1862654"/>
            <a:ext cx="385064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7DA65E-0E3A-5B09-2A21-D034FA42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DZIEŃ SPORTU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FD21FDF-14D1-0BFA-52DA-BA7665BA4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24" y="1853754"/>
            <a:ext cx="3965043" cy="34496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D0989AF-6D5E-88F2-88F0-A87E8231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567" y="1853754"/>
            <a:ext cx="3965043" cy="34496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BC2FCE8-3FA5-506A-B6AB-A155D0AD8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611" y="1853755"/>
            <a:ext cx="373207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8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9341C3-B75C-7721-1027-D9A696BF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GOFRY I CIASTO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435D76A-B6EA-C06E-5FF6-25FE30A2E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920" y="1853754"/>
            <a:ext cx="4968240" cy="351072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7F0643-07EA-A305-66EB-786B40B8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79036" y="1566959"/>
            <a:ext cx="3510727" cy="40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532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38</TotalTime>
  <Words>38</Words>
  <Application>Microsoft Office PowerPoint</Application>
  <PresentationFormat>Panoramiczny</PresentationFormat>
  <Paragraphs>10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Galeria</vt:lpstr>
      <vt:lpstr>DZIEŃ DZIECKA 2023</vt:lpstr>
      <vt:lpstr>Uczniowie klasy 7 I 8 PROWADZĄ LEKCJE</vt:lpstr>
      <vt:lpstr>MAM TALENT</vt:lpstr>
      <vt:lpstr>MAM TALENT</vt:lpstr>
      <vt:lpstr>Zabawy uczniów Klas 1-3</vt:lpstr>
      <vt:lpstr>Zabawy uczniów klas 1-3</vt:lpstr>
      <vt:lpstr>DZIEŃ SPORTU</vt:lpstr>
      <vt:lpstr>DZIEŃ SPORTU</vt:lpstr>
      <vt:lpstr>GOFRY I CIASTO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DZIECKA 2023</dc:title>
  <dc:creator>Beniamin Brodacki</dc:creator>
  <cp:lastModifiedBy>Beniamin Brodacki</cp:lastModifiedBy>
  <cp:revision>1</cp:revision>
  <dcterms:created xsi:type="dcterms:W3CDTF">2023-06-05T12:29:01Z</dcterms:created>
  <dcterms:modified xsi:type="dcterms:W3CDTF">2023-06-05T13:07:41Z</dcterms:modified>
</cp:coreProperties>
</file>